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305" r:id="rId3"/>
    <p:sldId id="256" r:id="rId4"/>
    <p:sldId id="287" r:id="rId5"/>
    <p:sldId id="284" r:id="rId6"/>
    <p:sldId id="283" r:id="rId7"/>
    <p:sldId id="282" r:id="rId8"/>
    <p:sldId id="289" r:id="rId9"/>
    <p:sldId id="290" r:id="rId10"/>
    <p:sldId id="294" r:id="rId11"/>
    <p:sldId id="295" r:id="rId12"/>
    <p:sldId id="296" r:id="rId13"/>
    <p:sldId id="297" r:id="rId14"/>
    <p:sldId id="271" r:id="rId15"/>
    <p:sldId id="299" r:id="rId16"/>
    <p:sldId id="298" r:id="rId17"/>
    <p:sldId id="300" r:id="rId18"/>
    <p:sldId id="273" r:id="rId19"/>
    <p:sldId id="301" r:id="rId20"/>
    <p:sldId id="302" r:id="rId21"/>
    <p:sldId id="274" r:id="rId22"/>
    <p:sldId id="303" r:id="rId23"/>
    <p:sldId id="304" r:id="rId24"/>
    <p:sldId id="288" r:id="rId25"/>
    <p:sldId id="292" r:id="rId26"/>
    <p:sldId id="285" r:id="rId27"/>
    <p:sldId id="286" r:id="rId28"/>
    <p:sldId id="29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9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62610-E671-4B53-AC79-8B17C5943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8214C4-09BE-4597-B807-C871D5DA9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98889-F63A-41D3-ABA6-0565FFCA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E007DC-1133-4231-BC00-2EA111B8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A00B9-78D9-4583-BF4D-FF5EC1DB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85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528FBF-CEA8-4225-9B65-12DA29D7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AE98E8-EBF4-4B4A-BD6A-0A5DA32AB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321A65-FC81-4B57-9A48-43A1AC3A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6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8700B-BDC2-4724-B4AD-CE6B3975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F3F41-EF42-4C7F-A6E2-1CF65923B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9A3A4B-684A-47C8-8C73-83ED7EA39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578022-9AD2-4E70-BBA9-30C9148E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405A8F-14D6-4B83-8987-8E0EFDE2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6EF774-B65A-4547-84AF-AB36E09A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5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735DE-AF46-4F33-842C-B21D5D0A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5B4208-C015-4C36-8DE5-B3F5F71B1C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7A51E-6C3D-4425-B76C-99E1DAED7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B3F6D-85B7-4C5F-A376-ABAD7BA0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5AF666-0FCC-4DC5-A598-E0691778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C756C-AD45-43BE-A71B-D887CF75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17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F706-C0F2-42D5-BEE3-1D504EB6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DCE933-C2B7-4D77-87BE-91F03AADE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677C6-991E-4A6D-85B6-E2C6937E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2E63D-7910-43F5-A76B-C219F92A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C7538-E3AB-40B8-9CCE-1D72793D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21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C91517-FD2A-4B74-B1E8-2D7D900B9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38060B-981A-47D6-ADC1-F27520AC0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EE133-5B58-4676-B0AE-963293AD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D66C0F-0F4E-43EE-A4DE-9B2EA909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0DF84-CE1B-4030-8C35-77E208CEE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3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856C8-1C53-4882-9A1F-35ACBBC7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FE326-6124-4FD6-BB34-3B2C5E13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7B9F7-4816-4C06-BBAB-7208D4E9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041CE-7E6C-4AE1-8ECF-B214D7F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49FA8-BAD8-4FD9-A82D-3770F8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91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-그림-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856C8-1C53-4882-9A1F-35ACBBC7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365126"/>
            <a:ext cx="2743200" cy="411252"/>
          </a:xfrm>
        </p:spPr>
        <p:txBody>
          <a:bodyPr>
            <a:normAutofit/>
          </a:bodyPr>
          <a:lstStyle>
            <a:lvl1pPr algn="r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FE326-6124-4FD6-BB34-3B2C5E13D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315"/>
            <a:ext cx="10515600" cy="4247281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7B9F7-4816-4C06-BBAB-7208D4E9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041CE-7E6C-4AE1-8ECF-B214D7F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49FA8-BAD8-4FD9-A82D-3770F8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9064D0-FFB2-4E69-9DAD-55D2F5E681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3533"/>
            <a:ext cx="10515600" cy="92788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457200" indent="0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 marL="914400" indent="0">
              <a:buNone/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 marL="13716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 marL="18288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5216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-그림-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856C8-1C53-4882-9A1F-35ACBBC7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365126"/>
            <a:ext cx="2743200" cy="411252"/>
          </a:xfrm>
        </p:spPr>
        <p:txBody>
          <a:bodyPr>
            <a:normAutofit/>
          </a:bodyPr>
          <a:lstStyle>
            <a:lvl1pPr algn="r">
              <a:defRPr sz="1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FE326-6124-4FD6-BB34-3B2C5E13D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315"/>
            <a:ext cx="5134155" cy="4247281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17B9F7-4816-4C06-BBAB-7208D4E9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041CE-7E6C-4AE1-8ECF-B214D7F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49FA8-BAD8-4FD9-A82D-3770F8C2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9064D0-FFB2-4E69-9DAD-55D2F5E681C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293533"/>
            <a:ext cx="10515600" cy="927880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marL="457200" indent="0">
              <a:buNone/>
              <a:defRPr sz="28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 marL="914400" indent="0">
              <a:buNone/>
              <a:defRPr sz="2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 marL="13716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 marL="1828800" indent="0">
              <a:buNone/>
              <a:defRPr sz="2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16D73B2-5527-4554-9FA8-6FC2AD6C499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19644" y="911315"/>
            <a:ext cx="5134155" cy="4247281"/>
          </a:xfrm>
        </p:spPr>
        <p:txBody>
          <a:bodyPr/>
          <a:lstStyle>
            <a:lvl1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2pPr>
            <a:lvl3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3pPr>
            <a:lvl4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4pPr>
            <a:lvl5pPr>
              <a:defRPr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01766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0F666-E010-471B-85A2-90FC5FE5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9D741E-44C4-45F1-83CC-B5933D4A1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737E0-DBA2-4785-BE59-30A1139D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8F1EA2-3F82-49E2-B9E2-3EECACB16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400D9-6003-4942-BCD8-17475FAB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34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E9DE3-A4DA-4A12-B46D-1B3209B6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2AF74-ECE4-4987-A512-B5E7C88C8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F27E7-66DB-480E-BE6A-27E2465E2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1F497-95B9-41D3-AB18-1E444AE2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D7BD5-9306-4A8D-828C-ECC30F02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2607C-7CAE-4D9E-BF03-27345B09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01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E9DE3-A4DA-4A12-B46D-1B3209B6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2AF74-ECE4-4987-A512-B5E7C88C8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04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F27E7-66DB-480E-BE6A-27E2465E2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1F497-95B9-41D3-AB18-1E444AE2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D7BD5-9306-4A8D-828C-ECC30F02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2607C-7CAE-4D9E-BF03-27345B09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61318DD-75A7-4AC7-9709-8D600147EC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4009515"/>
            <a:ext cx="5181600" cy="216744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08754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97EA2-38B2-403B-BD50-D084C377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C2100-20EE-439D-840D-8FE1AD4CC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FD61BB-56E9-40E0-8A59-968E247EB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1A858B-A98D-44D4-921D-49036161C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79164C-8EFE-4931-BE9B-530BA9A12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C4B5E3-84AD-4A10-9B79-EE279BA6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A7E3D2-12F2-411F-AF47-26AAC6A8D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D3B1A4-27B3-4CDC-B0C7-74EA0E7F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41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2B41E-3998-4EEC-9CFE-B4BF201F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F30334-EC85-429B-AB75-DD75D8F6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2B925A-38A4-44B5-9281-EB23522C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4CA0C-0051-4308-965D-F7CEF6AD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51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5649ED-52FE-4DF5-B7D2-BF5B53CD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B980A-8673-4F30-8ACC-A248EF494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DC66F-6C0B-435C-8340-9C34EFB94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7B235-A7AE-4E2B-9B55-316054099307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000120-2999-46CA-9CB7-584AB7CF4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0E70B-C29D-49A1-B99D-349666A9A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71D20-0A4E-47C8-9DBC-3539EA73A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3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2" r:id="rId4"/>
    <p:sldLayoutId id="2147483651" r:id="rId5"/>
    <p:sldLayoutId id="2147483652" r:id="rId6"/>
    <p:sldLayoutId id="2147483661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scripter.com/s/TmdR0y5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ript.google.com/macros/s/AKfycbyG3K4sireewChPl6gqTgt0EQvU6Rw83tKHOtNN0qlKx7SqBFCRi31gml20PUwVDgxSug/exec?x=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cherub8128/Lecture/blob/master/temperature_Wifi.ino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cherub8128/Lecture/blob/master/temperature.ino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AF06-539C-4DF6-8F4E-2FC2C2B3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en-US" altLang="ko-KR" b="1" dirty="0"/>
              <a:t>R1 D1</a:t>
            </a:r>
            <a:r>
              <a:rPr lang="ko-KR" altLang="en-US" b="1" dirty="0"/>
              <a:t>보드 연결</a:t>
            </a:r>
            <a:br>
              <a:rPr lang="en-US" altLang="ko-KR" b="1" dirty="0"/>
            </a:br>
            <a:r>
              <a:rPr lang="ko-KR" altLang="en-US" b="1" dirty="0"/>
              <a:t>튜토리얼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B8AF-2472-4B7C-82D3-5C4FFD770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개발 환경 만들기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강사</a:t>
            </a:r>
            <a:r>
              <a:rPr lang="en-US" altLang="ko-KR" dirty="0"/>
              <a:t>: </a:t>
            </a:r>
            <a:r>
              <a:rPr lang="ko-KR" altLang="en-US" dirty="0"/>
              <a:t>차형준</a:t>
            </a:r>
          </a:p>
        </p:txBody>
      </p:sp>
    </p:spTree>
    <p:extLst>
      <p:ext uri="{BB962C8B-B14F-4D97-AF65-F5344CB8AC3E}">
        <p14:creationId xmlns:p14="http://schemas.microsoft.com/office/powerpoint/2010/main" val="334632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D6789-DFCB-4FB1-943B-E67572C5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시리얼 모니터 확인하기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FCA131B5-6348-4622-85DD-A0A5ED4C6E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업로드 완료가 됐다면</a:t>
            </a:r>
            <a:br>
              <a:rPr lang="en-US" altLang="ko-KR" dirty="0"/>
            </a:br>
            <a:r>
              <a:rPr lang="ko-KR" altLang="en-US" dirty="0"/>
              <a:t>툴</a:t>
            </a:r>
            <a:r>
              <a:rPr lang="en-US" altLang="ko-KR" dirty="0"/>
              <a:t> &gt; </a:t>
            </a:r>
            <a:r>
              <a:rPr lang="ko-KR" altLang="en-US" dirty="0"/>
              <a:t>시리얼 모니터를 클릭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9F944FC0-EAD2-47FD-A3E2-F9C67D142D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1481"/>
            <a:ext cx="5181600" cy="4259625"/>
          </a:xfr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2B59F76B-F350-49ED-9F0C-B003B9B374CE}"/>
              </a:ext>
            </a:extLst>
          </p:cNvPr>
          <p:cNvSpPr/>
          <p:nvPr/>
        </p:nvSpPr>
        <p:spPr>
          <a:xfrm>
            <a:off x="1182686" y="2285912"/>
            <a:ext cx="2699201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71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33802-658E-4517-BF36-2791961B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시리얼 모니터 확인하기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1683B46-BE71-41AF-87F3-F8C2D3B5D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0090"/>
            <a:ext cx="10515600" cy="3930420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375B43-76A5-4F13-9DD9-7F3DDE14905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창이 뜨면 오른쪽 아래 </a:t>
            </a:r>
            <a:r>
              <a:rPr lang="ko-KR" altLang="en-US" dirty="0" err="1"/>
              <a:t>보드레이트를</a:t>
            </a:r>
            <a:r>
              <a:rPr lang="ko-KR" altLang="en-US" dirty="0"/>
              <a:t> </a:t>
            </a:r>
            <a:r>
              <a:rPr lang="en-US" altLang="ko-KR" dirty="0"/>
              <a:t>115200</a:t>
            </a:r>
            <a:r>
              <a:rPr lang="ko-KR" altLang="en-US" dirty="0"/>
              <a:t>로 맞춥니다</a:t>
            </a:r>
            <a:r>
              <a:rPr lang="en-US" altLang="ko-KR" dirty="0"/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238DFAA-FCCB-46D4-A568-86222A9027D1}"/>
              </a:ext>
            </a:extLst>
          </p:cNvPr>
          <p:cNvSpPr/>
          <p:nvPr/>
        </p:nvSpPr>
        <p:spPr>
          <a:xfrm>
            <a:off x="8239094" y="4534456"/>
            <a:ext cx="2699201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7B85A-6A0B-43CC-A169-F840E138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시리얼 모니터 확인하기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E8F8527-6CA1-4057-A3D3-46B25543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0090"/>
            <a:ext cx="10515600" cy="393042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4FD60F-3A18-4390-8A71-A047B61769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정상적으로 값이 나온다면 성공</a:t>
            </a:r>
          </a:p>
        </p:txBody>
      </p:sp>
    </p:spTree>
    <p:extLst>
      <p:ext uri="{BB962C8B-B14F-4D97-AF65-F5344CB8AC3E}">
        <p14:creationId xmlns:p14="http://schemas.microsoft.com/office/powerpoint/2010/main" val="2074421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46E51DF-E744-4FEC-920C-2160A2F7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FAQ. </a:t>
            </a:r>
            <a:r>
              <a:rPr lang="ko-KR" altLang="en-US" dirty="0"/>
              <a:t>실제 실내온도와 차이가 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25997A-16C1-4404-8D1A-CF455F99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다른 실내온도 측정기를 이용해 </a:t>
            </a:r>
            <a:r>
              <a:rPr lang="en-US" altLang="ko-KR" dirty="0"/>
              <a:t>theta</a:t>
            </a:r>
            <a:r>
              <a:rPr lang="ko-KR" altLang="en-US" dirty="0"/>
              <a:t>의 값을 고친 뒤 다시 업로드 해주세요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실제실내온도 </a:t>
            </a:r>
            <a:r>
              <a:rPr lang="en-US" altLang="ko-KR" dirty="0"/>
              <a:t>26.1, </a:t>
            </a:r>
            <a:r>
              <a:rPr lang="ko-KR" altLang="en-US" dirty="0"/>
              <a:t>측정값 </a:t>
            </a:r>
            <a:r>
              <a:rPr lang="en-US" altLang="ko-KR" dirty="0"/>
              <a:t>25.5 </a:t>
            </a:r>
            <a:r>
              <a:rPr lang="ko-KR" altLang="en-US" dirty="0"/>
              <a:t>일 경우</a:t>
            </a:r>
            <a:r>
              <a:rPr lang="en-US" altLang="ko-KR" dirty="0"/>
              <a:t>. Theta</a:t>
            </a:r>
            <a:r>
              <a:rPr lang="ko-KR" altLang="en-US" dirty="0"/>
              <a:t>의 값에 </a:t>
            </a:r>
            <a:r>
              <a:rPr lang="en-US" altLang="ko-KR" dirty="0"/>
              <a:t>0.6</a:t>
            </a:r>
            <a:r>
              <a:rPr lang="ko-KR" altLang="en-US" dirty="0"/>
              <a:t>을 더합니다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기본 측정값이 </a:t>
            </a:r>
            <a:r>
              <a:rPr lang="en-US" altLang="ko-KR" dirty="0"/>
              <a:t>100</a:t>
            </a:r>
            <a:r>
              <a:rPr lang="ko-KR" altLang="en-US" dirty="0"/>
              <a:t>에 가까운 수로 나오는지 확인해주세요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마지막에 나온 수가 온도</a:t>
            </a:r>
            <a:r>
              <a:rPr lang="en-US" altLang="ko-KR" dirty="0"/>
              <a:t>,</a:t>
            </a:r>
            <a:r>
              <a:rPr lang="ko-KR" altLang="en-US" dirty="0"/>
              <a:t> 그 직전 수가 기본 측정값입니다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만일 기본 측정 수치가 </a:t>
            </a:r>
            <a:r>
              <a:rPr lang="en-US" altLang="ko-KR" dirty="0"/>
              <a:t>0</a:t>
            </a:r>
            <a:r>
              <a:rPr lang="ko-KR" altLang="en-US" dirty="0"/>
              <a:t>이라면 센서의 선들이 정확하게 연결돼 있는지 확인해주세요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371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55062-45B0-4E08-B39B-433A09DC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22FCA96E-ED5A-4FAD-B65E-D4F928A141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구글에 로그인 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구글 드라이브로 들어갑니다</a:t>
            </a:r>
            <a:r>
              <a:rPr lang="en-US" altLang="ko-KR" dirty="0"/>
              <a:t>.(</a:t>
            </a:r>
            <a:r>
              <a:rPr lang="ko-KR" altLang="en-US" dirty="0"/>
              <a:t>사진 참고</a:t>
            </a:r>
            <a:r>
              <a:rPr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새로 만들기 </a:t>
            </a:r>
            <a:r>
              <a:rPr lang="en-US" altLang="ko-KR" dirty="0"/>
              <a:t>&gt; </a:t>
            </a:r>
            <a:r>
              <a:rPr lang="ko-KR" altLang="en-US" dirty="0"/>
              <a:t>구글 스프레드 시트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빨간색 동그라미 부분을 눌러 파일 이름을 정해주세요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셀 첫 번째 칸은 시간 두 번째는 측정값이라고 적습니다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31" name="내용 개체 틀 30">
            <a:extLst>
              <a:ext uri="{FF2B5EF4-FFF2-40B4-BE49-F238E27FC236}">
                <a16:creationId xmlns:a16="http://schemas.microsoft.com/office/drawing/2014/main" id="{A023B88A-E235-4A36-8BFB-163FDE241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69260" y="1825625"/>
            <a:ext cx="4119480" cy="2005013"/>
          </a:xfrm>
        </p:spPr>
      </p:pic>
      <p:pic>
        <p:nvPicPr>
          <p:cNvPr id="27" name="내용 개체 틀 10">
            <a:extLst>
              <a:ext uri="{FF2B5EF4-FFF2-40B4-BE49-F238E27FC236}">
                <a16:creationId xmlns:a16="http://schemas.microsoft.com/office/drawing/2014/main" id="{E931C54E-0432-4EE5-83BF-B94532BB391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1042654" y="4178966"/>
            <a:ext cx="4772691" cy="1829055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AF700B59-04FA-4E35-9277-60FE722454D2}"/>
              </a:ext>
            </a:extLst>
          </p:cNvPr>
          <p:cNvSpPr/>
          <p:nvPr/>
        </p:nvSpPr>
        <p:spPr>
          <a:xfrm>
            <a:off x="3900008" y="3060077"/>
            <a:ext cx="602982" cy="61256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45E34D3-1772-46B2-94B3-5C0B88BABD31}"/>
              </a:ext>
            </a:extLst>
          </p:cNvPr>
          <p:cNvSpPr/>
          <p:nvPr/>
        </p:nvSpPr>
        <p:spPr>
          <a:xfrm>
            <a:off x="1507616" y="3992668"/>
            <a:ext cx="1028550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4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55062-45B0-4E08-B39B-433A09DC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9EF05BE0-3F6E-4D52-97CB-4A59399B8A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90656" y="2027920"/>
            <a:ext cx="1876687" cy="1600423"/>
          </a:xfrm>
        </p:spPr>
      </p:pic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B9CCEDC3-BA4B-4243-907B-7CD0947E2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ko-KR" dirty="0"/>
              <a:t>도구</a:t>
            </a:r>
            <a:r>
              <a:rPr lang="en-US" altLang="ko-KR" dirty="0"/>
              <a:t> &gt; </a:t>
            </a:r>
            <a:r>
              <a:rPr lang="ko-KR" altLang="ko-KR" dirty="0"/>
              <a:t>스크립트 편집기를 </a:t>
            </a:r>
            <a:r>
              <a:rPr lang="ko-KR" altLang="ko-KR" dirty="0" err="1"/>
              <a:t>눌러</a:t>
            </a:r>
            <a:r>
              <a:rPr lang="ko-KR" altLang="en-US" dirty="0" err="1"/>
              <a:t>스크립트</a:t>
            </a:r>
            <a:r>
              <a:rPr lang="ko-KR" altLang="en-US" dirty="0"/>
              <a:t> 편집기로 </a:t>
            </a:r>
            <a:r>
              <a:rPr lang="ko-KR" altLang="ko-KR" dirty="0"/>
              <a:t>들어갑니다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코드를 복사해 붙여 넣어주세요</a:t>
            </a:r>
            <a:r>
              <a:rPr lang="en-US" altLang="ko-KR" dirty="0"/>
              <a:t>.(</a:t>
            </a:r>
            <a:r>
              <a:rPr lang="ko-KR" altLang="en-US" dirty="0"/>
              <a:t>사진 참고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>
                <a:hlinkClick r:id="rId3"/>
              </a:rPr>
              <a:t>http://colorscripter.com/s/TmdR0y5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DFF35693-85BA-4764-8719-9A13B0951B5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/>
          <a:stretch>
            <a:fillRect/>
          </a:stretch>
        </p:blipFill>
        <p:spPr>
          <a:xfrm>
            <a:off x="838200" y="4246058"/>
            <a:ext cx="5181600" cy="1694872"/>
          </a:xfrm>
        </p:spPr>
      </p:pic>
    </p:spTree>
    <p:extLst>
      <p:ext uri="{BB962C8B-B14F-4D97-AF65-F5344CB8AC3E}">
        <p14:creationId xmlns:p14="http://schemas.microsoft.com/office/powerpoint/2010/main" val="1184525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55062-45B0-4E08-B39B-433A09DC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395906-0580-4333-9205-0D9831833B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3465513"/>
            <a:ext cx="10515600" cy="27559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구글 스프레드시트로 돌아가서 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주소창의 드래그 된 부분을 복사해주세요</a:t>
            </a:r>
            <a:r>
              <a:rPr lang="en-US" altLang="ko-KR" dirty="0"/>
              <a:t>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dirty="0"/>
              <a:t>드래그 된 부분은 고유주소로 사진과 다른 것이 정상입니다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80A5742-D730-4EA6-8194-2E02A56A8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489" y="1639019"/>
            <a:ext cx="10355021" cy="5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13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DB1C6F8-2C64-421C-8F44-F450F1C6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0F70498-7BCC-426A-9499-74A1A4F119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방금 복사했던 값을 따옴표 안쪽에 정확히 넣어주세요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따옴표가 지워지면 안됩니다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010FBC14-A654-4FC1-AEB7-EC61ADA2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3428"/>
            <a:ext cx="10515600" cy="4043743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9E99775-ACED-4850-85E1-DB055CB7E4CF}"/>
              </a:ext>
            </a:extLst>
          </p:cNvPr>
          <p:cNvSpPr/>
          <p:nvPr/>
        </p:nvSpPr>
        <p:spPr>
          <a:xfrm>
            <a:off x="5227609" y="2112109"/>
            <a:ext cx="3614466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3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2408A-F30A-4ADA-A273-87E3AD13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750051A4-546D-4771-B590-D1E486A4C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756" y="1253876"/>
            <a:ext cx="9764488" cy="356284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1B55950-0269-4E36-9D78-9821326A0CC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/>
              <a:t>복사 완료 후 상단에 이름을 정한 뒤 저장 버튼을 꼭 눌러주세요</a:t>
            </a:r>
            <a:r>
              <a:rPr lang="en-US" altLang="ko-KR" dirty="0"/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6E49200-101B-4C69-81A0-10C3CB3287E9}"/>
              </a:ext>
            </a:extLst>
          </p:cNvPr>
          <p:cNvSpPr/>
          <p:nvPr/>
        </p:nvSpPr>
        <p:spPr>
          <a:xfrm>
            <a:off x="2915728" y="1222416"/>
            <a:ext cx="1250831" cy="4990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D3B69A5-9F13-458C-B137-F2CD2B1F43D9}"/>
              </a:ext>
            </a:extLst>
          </p:cNvPr>
          <p:cNvSpPr/>
          <p:nvPr/>
        </p:nvSpPr>
        <p:spPr>
          <a:xfrm>
            <a:off x="4561814" y="1792554"/>
            <a:ext cx="321537" cy="3591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547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2408A-F30A-4ADA-A273-87E3AD13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DDA4B3-9360-4955-B7D4-CE5B2237345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배포</a:t>
            </a:r>
            <a:r>
              <a:rPr lang="ko-KR" altLang="en-US" dirty="0"/>
              <a:t> 버튼 클릭 </a:t>
            </a:r>
            <a:r>
              <a:rPr lang="en-US" altLang="ko-KR" dirty="0"/>
              <a:t>&gt; </a:t>
            </a:r>
            <a:r>
              <a:rPr lang="ko-KR" altLang="en-US" dirty="0"/>
              <a:t>새 배포 </a:t>
            </a:r>
            <a:r>
              <a:rPr lang="en-US" altLang="ko-KR" dirty="0"/>
              <a:t>&gt; </a:t>
            </a:r>
            <a:r>
              <a:rPr lang="ko-KR" altLang="en-US" dirty="0">
                <a:solidFill>
                  <a:srgbClr val="FF0000"/>
                </a:solidFill>
              </a:rPr>
              <a:t>톱니바퀴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웹 앱 클릭</a:t>
            </a:r>
            <a:br>
              <a:rPr lang="en-US" altLang="ko-KR" dirty="0"/>
            </a:br>
            <a:r>
              <a:rPr lang="ko-KR" altLang="en-US" dirty="0">
                <a:solidFill>
                  <a:schemeClr val="accent1"/>
                </a:solidFill>
              </a:rPr>
              <a:t>액세스 권한이 있는 사용자 </a:t>
            </a:r>
            <a:r>
              <a:rPr lang="en-US" altLang="ko-KR" dirty="0"/>
              <a:t>&gt; </a:t>
            </a:r>
            <a:r>
              <a:rPr lang="ko-KR" altLang="en-US" dirty="0"/>
              <a:t>모든 사용자 로 맞춰주세요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80277795-C654-42CA-A068-ED0540713376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6219825" y="987626"/>
            <a:ext cx="5133975" cy="409534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15B58FC8-3DED-42D1-90D0-B17B21C15D75}"/>
              </a:ext>
            </a:extLst>
          </p:cNvPr>
          <p:cNvSpPr/>
          <p:nvPr/>
        </p:nvSpPr>
        <p:spPr>
          <a:xfrm>
            <a:off x="7139799" y="1308341"/>
            <a:ext cx="621101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내용 개체 틀 6">
            <a:extLst>
              <a:ext uri="{FF2B5EF4-FFF2-40B4-BE49-F238E27FC236}">
                <a16:creationId xmlns:a16="http://schemas.microsoft.com/office/drawing/2014/main" id="{ABB5018D-7041-450B-AEE3-858C99710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5171"/>
          <a:stretch/>
        </p:blipFill>
        <p:spPr>
          <a:xfrm>
            <a:off x="838200" y="1492668"/>
            <a:ext cx="5133975" cy="3085264"/>
          </a:xfr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090CEE1-AEFA-4EB6-BD6D-560960CDCDFF}"/>
              </a:ext>
            </a:extLst>
          </p:cNvPr>
          <p:cNvSpPr/>
          <p:nvPr/>
        </p:nvSpPr>
        <p:spPr>
          <a:xfrm>
            <a:off x="3546899" y="1248254"/>
            <a:ext cx="944181" cy="93120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482D06-AC29-48E2-B16B-110D33B97341}"/>
              </a:ext>
            </a:extLst>
          </p:cNvPr>
          <p:cNvSpPr/>
          <p:nvPr/>
        </p:nvSpPr>
        <p:spPr>
          <a:xfrm>
            <a:off x="7450349" y="3212201"/>
            <a:ext cx="4040036" cy="93120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3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3B399-305D-4C35-9271-9CEAE216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36AB2-1752-450F-A284-DCC432B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06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5039C55-2947-47E7-8A8E-A3A52AA7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구글 스프레드시트로 센서 값 실시간 받기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2BB71AF-EBFB-4A3F-89C8-29987EFFF9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46521"/>
            <a:ext cx="5181600" cy="4109545"/>
          </a:xfr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DF8B5E52-7FC9-4981-90A5-BCE9D63293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배포가 완료되면 </a:t>
            </a:r>
            <a:r>
              <a:rPr lang="en-US" altLang="ko-KR" dirty="0"/>
              <a:t>URL</a:t>
            </a:r>
            <a:r>
              <a:rPr lang="ko-KR" altLang="en-US" dirty="0"/>
              <a:t>을 복사합니다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배포 과정에서 인증이 나오면 인증해주세요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안전하지 않은 접근이라는 경고가 나오면 ▽버튼을 눌러서 허용해주세요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854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278F6-FBB8-4A17-BE43-952CA744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스프레드시트 입력 확인해보기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0A850-4D3C-4DBD-AC1B-B57992C1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복사한 </a:t>
            </a:r>
            <a:r>
              <a:rPr lang="en-US" altLang="ko-KR" dirty="0"/>
              <a:t>URL </a:t>
            </a:r>
            <a:r>
              <a:rPr lang="ko-KR" altLang="en-US" dirty="0" err="1"/>
              <a:t>뒷</a:t>
            </a:r>
            <a:r>
              <a:rPr lang="ko-KR" altLang="en-US" dirty="0"/>
              <a:t> 부분에 </a:t>
            </a:r>
            <a:r>
              <a:rPr lang="en-US" altLang="ko-KR" dirty="0"/>
              <a:t>?x=10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입력해봅시다</a:t>
            </a:r>
            <a:r>
              <a:rPr lang="en-US" altLang="ko-KR" dirty="0"/>
              <a:t>. (</a:t>
            </a:r>
            <a:r>
              <a:rPr lang="ko-KR" altLang="en-US" dirty="0"/>
              <a:t>아래는 예시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sz="1400" dirty="0">
                <a:hlinkClick r:id="rId2"/>
              </a:rPr>
              <a:t>https://script.google.com/macros/s/AKfycbyG3K4sireewChPl6gqTgt0EQvU6Rw83tKHOtNN0qlKx7SqBFCRi31gml20PUwVDgxSug/exec?x=10</a:t>
            </a:r>
            <a:endParaRPr lang="en-US" altLang="ko-KR" sz="1400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다음처럼 뜬다면 성공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스프레드시트에서 입력시간과 </a:t>
            </a:r>
            <a:r>
              <a:rPr lang="en-US" altLang="ko-KR" dirty="0"/>
              <a:t>10</a:t>
            </a:r>
            <a:r>
              <a:rPr lang="ko-KR" altLang="en-US" dirty="0"/>
              <a:t>이 생겼는지 확인해보세요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AD1B62-80FF-4BF1-9121-40D9128E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47" y="3203898"/>
            <a:ext cx="9758265" cy="1126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FF36A-955D-4656-8602-006E10B41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255" y="4845738"/>
            <a:ext cx="2629489" cy="17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3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6AA9-EBE9-4EDD-89F4-AB67C03D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코드를 바꿔 업로드하기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F4063-B718-4BE2-8FC6-27C134270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코드를 복사하여 그대로 붙여 넣어주세요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>
                <a:hlinkClick r:id="rId2"/>
              </a:rPr>
              <a:t>https://github.com/cherub8128/Lecture/blob/master/temperature_Wifi.ino</a:t>
            </a:r>
            <a:r>
              <a:rPr lang="en-US" altLang="ko-KR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복사 후 다음 부분의 따옴표 안을 내용에 맞게 적절히 수정해주세요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다시 업로드 버튼을 눌러 업로드 후 시리얼 모니터를 열어 확인합니다</a:t>
            </a:r>
            <a:r>
              <a:rPr lang="en-US" altLang="ko-KR" dirty="0"/>
              <a:t>. </a:t>
            </a:r>
            <a:r>
              <a:rPr lang="ko-KR" altLang="en-US" dirty="0"/>
              <a:t>정상적으로 접속 됐다면 </a:t>
            </a:r>
            <a:r>
              <a:rPr lang="en-US" altLang="ko-KR" dirty="0" err="1"/>
              <a:t>ip</a:t>
            </a:r>
            <a:r>
              <a:rPr lang="ko-KR" altLang="en-US" dirty="0"/>
              <a:t>주소가 모니터에 출력됩니다</a:t>
            </a:r>
            <a:r>
              <a:rPr lang="en-US" altLang="ko-KR" dirty="0"/>
              <a:t>.</a:t>
            </a:r>
          </a:p>
          <a:p>
            <a:r>
              <a:rPr lang="en-US" altLang="ko-KR" dirty="0" err="1">
                <a:solidFill>
                  <a:schemeClr val="accent1"/>
                </a:solidFill>
              </a:rPr>
              <a:t>Url</a:t>
            </a:r>
            <a:r>
              <a:rPr lang="ko-KR" altLang="en-US" dirty="0">
                <a:solidFill>
                  <a:schemeClr val="accent1"/>
                </a:solidFill>
              </a:rPr>
              <a:t>은 </a:t>
            </a:r>
            <a:r>
              <a:rPr lang="en-US" altLang="ko-KR" dirty="0">
                <a:solidFill>
                  <a:schemeClr val="accent1"/>
                </a:solidFill>
              </a:rPr>
              <a:t>6</a:t>
            </a:r>
            <a:r>
              <a:rPr lang="ko-KR" altLang="en-US" dirty="0">
                <a:solidFill>
                  <a:schemeClr val="accent1"/>
                </a:solidFill>
              </a:rPr>
              <a:t>번 단계에서 복사한 주소입니다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6C8B40-9093-40DB-B16C-4B63CA8A2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65" y="3539267"/>
            <a:ext cx="4801270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84AE8-86D5-4BE9-B65F-72E75874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스프레드시트에 업로드 되는지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6FD67-6653-4DF2-B2A8-A26F8CB7E7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스프레드 시트에 정상적으로 업로드 될 시 다음과 같이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업로드 속도가 너무 빠르다면 코드의 아래 부분의 </a:t>
            </a:r>
            <a:r>
              <a:rPr lang="en-US" altLang="ko-KR" dirty="0"/>
              <a:t>1</a:t>
            </a:r>
            <a:r>
              <a:rPr lang="ko-KR" altLang="en-US" dirty="0"/>
              <a:t>을 원하는 간격으로 고쳐주세요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분일 땐</a:t>
            </a:r>
            <a:r>
              <a:rPr lang="en-US" altLang="ko-KR" dirty="0"/>
              <a:t>, 20*minute</a:t>
            </a:r>
          </a:p>
          <a:p>
            <a:endParaRPr lang="en-US" altLang="ko-KR" dirty="0"/>
          </a:p>
          <a:p>
            <a:r>
              <a:rPr lang="ko-KR" altLang="en-US" dirty="0"/>
              <a:t>그래프는 삽입 </a:t>
            </a:r>
            <a:r>
              <a:rPr lang="en-US" altLang="ko-KR" dirty="0"/>
              <a:t>&gt; </a:t>
            </a:r>
            <a:r>
              <a:rPr lang="ko-KR" altLang="en-US" dirty="0"/>
              <a:t>차트로 그릴 수 있습니다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BC4C38-7C33-45A2-B94F-DC80F55DCC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1512" y="1825625"/>
            <a:ext cx="4882975" cy="4351338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251605-DCF5-4322-86C6-99B1FE7D4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90"/>
          <a:stretch/>
        </p:blipFill>
        <p:spPr>
          <a:xfrm>
            <a:off x="1048094" y="4385149"/>
            <a:ext cx="476181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50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4E43B-0F1B-4762-B88D-6A3E28F1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: </a:t>
            </a:r>
            <a:r>
              <a:rPr lang="ko-KR" altLang="en-US" dirty="0"/>
              <a:t>온도 센서 수식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A3461F6-8914-465A-B6F3-CF77FC63A8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6076" y="2481844"/>
            <a:ext cx="4105848" cy="303889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0CD00C9-9F8F-4A2D-BBBD-00F36D01A0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이 과정은 건너뛰셔도 됩니다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제품페이지에서 설명을 읽어보면 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섭씨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1</a:t>
                </a:r>
                <a:r>
                  <a:rPr lang="ko-KR" altLang="en-US" dirty="0">
                    <a:solidFill>
                      <a:srgbClr val="0070C0"/>
                    </a:solidFill>
                  </a:rPr>
                  <a:t>도당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10mV</a:t>
                </a:r>
                <a:r>
                  <a:rPr lang="ko-KR" altLang="en-US" dirty="0"/>
                  <a:t>의 값으로 변화한다는 것을 알 수 있습니다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이용해 다음과 같은 수식으로 코딩하였습니다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입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력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값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80CD00C9-9F8F-4A2D-BBBD-00F36D01A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381" r="-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72A49A-3A47-485C-9797-300E31913EC2}"/>
              </a:ext>
            </a:extLst>
          </p:cNvPr>
          <p:cNvSpPr/>
          <p:nvPr/>
        </p:nvSpPr>
        <p:spPr>
          <a:xfrm>
            <a:off x="1682152" y="3062377"/>
            <a:ext cx="2544791" cy="181155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084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D2BF29A-6866-40B5-8DC3-1ACEF0408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번외</a:t>
            </a:r>
            <a:r>
              <a:rPr lang="en-US" altLang="ko-KR" dirty="0"/>
              <a:t>: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A552598-A45B-4DCA-9123-8532A00A4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176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DFE31-E7FC-4CF3-A1E8-DFA2873E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조립 사진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9669729-504A-4496-ABC6-424DD7706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CD105B15-E9DB-4D36-8525-BA198DCFC2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4852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1110-6226-4D65-A7BF-B24BF5FB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조립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C2F361-21B8-4BD5-ADDB-FFBCC21F12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쉴드를</a:t>
            </a:r>
            <a:r>
              <a:rPr lang="ko-KR" altLang="en-US" dirty="0"/>
              <a:t> 다음과 같이 꽂아주세요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핀의 모양이 정확히 맞는지 확인하고 꽂습니다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TIP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쉴드의</a:t>
            </a:r>
            <a:r>
              <a:rPr lang="ko-KR" altLang="en-US" dirty="0"/>
              <a:t> 남은 핀에 아날로그</a:t>
            </a:r>
            <a:r>
              <a:rPr lang="en-US" altLang="ko-KR" dirty="0"/>
              <a:t>, </a:t>
            </a:r>
            <a:r>
              <a:rPr lang="ko-KR" altLang="en-US" dirty="0"/>
              <a:t>디지털</a:t>
            </a:r>
            <a:r>
              <a:rPr lang="en-US" altLang="ko-KR" dirty="0"/>
              <a:t>, </a:t>
            </a:r>
            <a:r>
              <a:rPr lang="ko-KR" altLang="en-US" dirty="0"/>
              <a:t>전원 연결이 가능합니다</a:t>
            </a:r>
            <a:r>
              <a:rPr lang="en-US" altLang="ko-K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센서를 쉽게 꽂을 수 있는 핀이 있습니다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빨간색 동그라미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6CE1B5F-5760-485D-A86C-995C981CBE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A1B18E0-5EB7-4D2B-9EF8-7BA90F319E91}"/>
              </a:ext>
            </a:extLst>
          </p:cNvPr>
          <p:cNvSpPr/>
          <p:nvPr/>
        </p:nvSpPr>
        <p:spPr>
          <a:xfrm>
            <a:off x="3053750" y="2665562"/>
            <a:ext cx="345057" cy="52621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423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DD236AD-34CF-409F-8667-9D1795E0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사용법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23B243-0F14-4744-82BB-23A8766FF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쉴드는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UNO(</a:t>
            </a:r>
            <a:r>
              <a:rPr lang="ko-KR" altLang="en-US" dirty="0"/>
              <a:t>일반적인 </a:t>
            </a:r>
            <a:r>
              <a:rPr lang="ko-KR" altLang="en-US" dirty="0" err="1"/>
              <a:t>아두이노</a:t>
            </a:r>
            <a:r>
              <a:rPr lang="en-US" altLang="ko-KR" dirty="0"/>
              <a:t>)</a:t>
            </a:r>
            <a:r>
              <a:rPr lang="ko-KR" altLang="en-US" dirty="0"/>
              <a:t>에 사용시 정상적으로 </a:t>
            </a:r>
            <a:r>
              <a:rPr lang="ko-KR" altLang="en-US" dirty="0" err="1"/>
              <a:t>사용가능합니다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아래는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</a:t>
            </a:r>
            <a:r>
              <a:rPr lang="ko-KR" altLang="en-US" dirty="0"/>
              <a:t> 기본 코드 링크입니다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복사 붙여넣기 하여 사용하세요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안타깝게도</a:t>
            </a:r>
            <a:r>
              <a:rPr lang="en-US" altLang="ko-KR" dirty="0"/>
              <a:t>… </a:t>
            </a:r>
            <a:r>
              <a:rPr lang="ko-KR" altLang="en-US" dirty="0" err="1"/>
              <a:t>키패드</a:t>
            </a:r>
            <a:r>
              <a:rPr lang="ko-KR" altLang="en-US" dirty="0"/>
              <a:t> </a:t>
            </a:r>
            <a:r>
              <a:rPr lang="ko-KR" altLang="en-US" dirty="0" err="1"/>
              <a:t>쉴드는</a:t>
            </a:r>
            <a:r>
              <a:rPr lang="ko-KR" altLang="en-US" dirty="0"/>
              <a:t>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 err="1"/>
              <a:t>WiFi</a:t>
            </a:r>
            <a:r>
              <a:rPr lang="ko-KR" altLang="en-US" dirty="0"/>
              <a:t>에 사용시 아날로그 입력이 불가능합니다</a:t>
            </a:r>
            <a:r>
              <a:rPr lang="en-US" altLang="ko-KR" dirty="0"/>
              <a:t>. (</a:t>
            </a:r>
            <a:r>
              <a:rPr lang="en-US" altLang="ko-KR" dirty="0" err="1"/>
              <a:t>WiFi</a:t>
            </a:r>
            <a:r>
              <a:rPr lang="ko-KR" altLang="en-US" dirty="0"/>
              <a:t>보드에서 아날로그 입력 </a:t>
            </a:r>
            <a:r>
              <a:rPr lang="en-US" altLang="ko-KR" dirty="0"/>
              <a:t>A1~</a:t>
            </a:r>
            <a:r>
              <a:rPr lang="ko-KR" altLang="en-US" dirty="0"/>
              <a:t>이하의 모든 단자가 사용 불가능하기 때문</a:t>
            </a:r>
            <a:r>
              <a:rPr lang="en-US" altLang="ko-KR" dirty="0"/>
              <a:t>…)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6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3AF06-539C-4DF6-8F4E-2FC2C2B3D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온도 센서</a:t>
            </a:r>
            <a:br>
              <a:rPr lang="en-US" altLang="ko-KR" b="1" dirty="0"/>
            </a:br>
            <a:r>
              <a:rPr lang="ko-KR" altLang="en-US" b="1" dirty="0"/>
              <a:t>튜토리얼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1AB8AF-2472-4B7C-82D3-5C4FFD770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/>
              <a:t>온도 센서로 실시간 측정값 받기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898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BB868-30E4-472F-95A7-BDC2CB56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아두이노</a:t>
            </a:r>
            <a:r>
              <a:rPr lang="ko-KR" altLang="en-US" dirty="0"/>
              <a:t> 아크릴판에 조립하기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63BBE-9524-4510-92B8-8E1851AE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 과정은 생략해도 좋습니다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이어지는 다음의 사진처럼 완성해 주세요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나사는 손으로만 조여줘도 충분합니다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아크릴판 우측의 빈공간에 </a:t>
            </a:r>
            <a:r>
              <a:rPr lang="ko-KR" altLang="en-US" dirty="0" err="1"/>
              <a:t>브레드보드를</a:t>
            </a:r>
            <a:r>
              <a:rPr lang="ko-KR" altLang="en-US" dirty="0"/>
              <a:t> 부착해줍니다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아크릴판 뒷면에 미끄럼 방지 </a:t>
            </a:r>
            <a:r>
              <a:rPr lang="ko-KR" altLang="en-US" dirty="0" err="1"/>
              <a:t>엠보싱을</a:t>
            </a:r>
            <a:r>
              <a:rPr lang="ko-KR" altLang="en-US" dirty="0"/>
              <a:t> 부착해주세요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699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CB10BCB-2473-4A5F-BECF-F101D52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아크릴판 조립 사진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635B94E7-4177-4A42-867F-C95D914998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3331" y="1825625"/>
            <a:ext cx="4351338" cy="4351338"/>
          </a:xfr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44EBAA7-8EBD-4148-B466-D29D1437DD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2451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25E8A-736D-4B53-887B-E6712FA6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아크릴판 조립 사진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78DFA19-3953-4B0C-8ACF-30AF92915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0B42AFA4-3AE5-40B3-8E45-3C3CC6F5E7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8924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BCB10BCB-2473-4A5F-BECF-F101D52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회로 연결하기 </a:t>
            </a:r>
            <a:r>
              <a:rPr lang="en-US" altLang="ko-KR" dirty="0"/>
              <a:t>– </a:t>
            </a:r>
            <a:r>
              <a:rPr lang="ko-KR" altLang="en-US" dirty="0"/>
              <a:t>온도 센서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84C6655-85E6-450F-BACD-804AB1BA5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온도센서 안에 함께 있는 케이블을 연결합니다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반대쪽 케이블을 수</a:t>
            </a:r>
            <a:r>
              <a:rPr lang="en-US" altLang="ko-KR" dirty="0"/>
              <a:t>-</a:t>
            </a:r>
            <a:r>
              <a:rPr lang="ko-KR" altLang="en-US" dirty="0"/>
              <a:t>수 점프선으로 사진과 같이 연결합니다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까만색 선</a:t>
            </a:r>
            <a:r>
              <a:rPr lang="en-US" altLang="ko-KR" dirty="0"/>
              <a:t>-GND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빨간색 선</a:t>
            </a:r>
            <a:r>
              <a:rPr lang="en-US" altLang="ko-KR" dirty="0"/>
              <a:t>-5V</a:t>
            </a:r>
            <a:br>
              <a:rPr lang="en-US" altLang="ko-KR" dirty="0"/>
            </a:br>
            <a:r>
              <a:rPr lang="ko-KR" altLang="en-US" dirty="0">
                <a:solidFill>
                  <a:schemeClr val="accent4"/>
                </a:solidFill>
              </a:rPr>
              <a:t>노란색 선</a:t>
            </a:r>
            <a:r>
              <a:rPr lang="en-US" altLang="ko-KR" dirty="0"/>
              <a:t>-A0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Tip : </a:t>
            </a:r>
            <a:r>
              <a:rPr lang="ko-KR" altLang="en-US" dirty="0"/>
              <a:t>되도록 같은 색깔의 선을 사용하는 것이 좋습니다</a:t>
            </a:r>
            <a:r>
              <a:rPr lang="en-US" altLang="ko-KR" dirty="0"/>
              <a:t>.</a:t>
            </a:r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1662BC03-75CA-462D-B68F-04837D04C4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2538" y="1825625"/>
            <a:ext cx="4352925" cy="4352925"/>
          </a:xfrm>
        </p:spPr>
      </p:pic>
    </p:spTree>
    <p:extLst>
      <p:ext uri="{BB962C8B-B14F-4D97-AF65-F5344CB8AC3E}">
        <p14:creationId xmlns:p14="http://schemas.microsoft.com/office/powerpoint/2010/main" val="261190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EABE3-E307-49C4-AD8E-13074CCE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코드를 작성하여 업로드하기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8E9ED0-093F-41AD-9F23-C58551479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아래의 링크에 들어가서 모든 코드를 복사하여 그대로 붙여 넣어주세요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en-US" altLang="ko-KR" dirty="0">
                <a:hlinkClick r:id="rId2"/>
              </a:rPr>
              <a:t>https://github.com/cherub8128/Lecture/blob/master/temperature.ino</a:t>
            </a:r>
            <a:r>
              <a:rPr lang="en-US" altLang="ko-KR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아두이노의</a:t>
            </a:r>
            <a:r>
              <a:rPr lang="ko-KR" altLang="en-US" dirty="0"/>
              <a:t> 업로드 버튼을 누릅니다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빨간색 동그라미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저장메시지가 뜰 시 아무 곳에나 저장하면 됩니다</a:t>
            </a:r>
            <a:r>
              <a:rPr lang="en-US" altLang="ko-KR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392EAA-F546-4613-875F-FD333277004B}"/>
              </a:ext>
            </a:extLst>
          </p:cNvPr>
          <p:cNvGrpSpPr/>
          <p:nvPr/>
        </p:nvGrpSpPr>
        <p:grpSpPr>
          <a:xfrm>
            <a:off x="1405537" y="4001294"/>
            <a:ext cx="9307902" cy="832899"/>
            <a:chOff x="1405537" y="5391959"/>
            <a:chExt cx="9307902" cy="8328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25985A-0634-4E0C-9365-CDE4F516F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" r="686" b="88553"/>
            <a:stretch/>
          </p:blipFill>
          <p:spPr>
            <a:xfrm>
              <a:off x="1405537" y="5391959"/>
              <a:ext cx="9307902" cy="785004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8F12C0A-9EBA-4718-B1F2-6CEA9C298F88}"/>
                </a:ext>
              </a:extLst>
            </p:cNvPr>
            <p:cNvSpPr/>
            <p:nvPr/>
          </p:nvSpPr>
          <p:spPr>
            <a:xfrm>
              <a:off x="1552756" y="5784461"/>
              <a:ext cx="457200" cy="44039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6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0790A-D6CE-4476-8102-A101872E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업로드 확인하기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47A7CC9C-7156-4667-B3AB-B13FAE6140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1871481"/>
            <a:ext cx="5181600" cy="4259625"/>
          </a:xfrm>
        </p:spPr>
      </p:pic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66FB0CF8-1C36-4A82-B49B-C9FE4B6071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다음과 같이 업로드 퍼센트가 나오고 </a:t>
            </a:r>
            <a:r>
              <a:rPr lang="ko-KR" altLang="en-US" dirty="0">
                <a:solidFill>
                  <a:srgbClr val="FF0000"/>
                </a:solidFill>
              </a:rPr>
              <a:t>업로드 완료</a:t>
            </a:r>
            <a:r>
              <a:rPr lang="ko-KR" altLang="en-US" dirty="0"/>
              <a:t>가 뜨면 성공입니다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8B86C2-F341-4A6B-81DF-8A2E0F4D314A}"/>
              </a:ext>
            </a:extLst>
          </p:cNvPr>
          <p:cNvSpPr/>
          <p:nvPr/>
        </p:nvSpPr>
        <p:spPr>
          <a:xfrm>
            <a:off x="846826" y="2544792"/>
            <a:ext cx="3017808" cy="1216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413CFC5-63C6-4CBC-A8BC-5018A2BBFCA4}"/>
              </a:ext>
            </a:extLst>
          </p:cNvPr>
          <p:cNvSpPr/>
          <p:nvPr/>
        </p:nvSpPr>
        <p:spPr>
          <a:xfrm>
            <a:off x="596090" y="3614379"/>
            <a:ext cx="801387" cy="6125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120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801</Words>
  <Application>Microsoft Office PowerPoint</Application>
  <PresentationFormat>와이드스크린</PresentationFormat>
  <Paragraphs>110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나눔스퀘어 ExtraBold</vt:lpstr>
      <vt:lpstr>맑은 고딕</vt:lpstr>
      <vt:lpstr>Arial</vt:lpstr>
      <vt:lpstr>Cambria Math</vt:lpstr>
      <vt:lpstr>Wingdings</vt:lpstr>
      <vt:lpstr>Office 테마</vt:lpstr>
      <vt:lpstr>아두이노 R1 D1보드 연결 튜토리얼 </vt:lpstr>
      <vt:lpstr>PowerPoint 프레젠테이션</vt:lpstr>
      <vt:lpstr>아두이노 온도 센서 튜토리얼 </vt:lpstr>
      <vt:lpstr>1. 아두이노 아크릴판에 조립하기</vt:lpstr>
      <vt:lpstr>아두이노 아크릴판 조립 사진 1</vt:lpstr>
      <vt:lpstr>아두이노 아크릴판 조립 사진 2</vt:lpstr>
      <vt:lpstr>2. 회로 연결하기 – 온도 센서</vt:lpstr>
      <vt:lpstr>3. 코드를 작성하여 업로드하기</vt:lpstr>
      <vt:lpstr>4. 업로드 확인하기</vt:lpstr>
      <vt:lpstr>5. 시리얼 모니터 확인하기</vt:lpstr>
      <vt:lpstr>5. 시리얼 모니터 확인하기</vt:lpstr>
      <vt:lpstr>5. 시리얼 모니터 확인하기</vt:lpstr>
      <vt:lpstr>FAQ. 실제 실내온도와 차이가 납니다.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6. 구글 스프레드시트로 센서 값 실시간 받기</vt:lpstr>
      <vt:lpstr>7. 스프레드시트 입력 확인해보기</vt:lpstr>
      <vt:lpstr>8. 코드를 바꿔 업로드하기</vt:lpstr>
      <vt:lpstr>9. 스프레드시트에 업로드 되는지 확인하기</vt:lpstr>
      <vt:lpstr>별첨: 온도 센서 수식</vt:lpstr>
      <vt:lpstr>번외: 아두이노 키패드 쉴드</vt:lpstr>
      <vt:lpstr>아두이노 키패드 쉴드 조립 사진</vt:lpstr>
      <vt:lpstr>아두이노 키패드 쉴드 조립</vt:lpstr>
      <vt:lpstr>아두이노 키패드 쉴드 사용법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 센서 기초</dc:title>
  <dc:creator>Cha Hyeongjun</dc:creator>
  <cp:lastModifiedBy>Cha Hyeongjun</cp:lastModifiedBy>
  <cp:revision>4</cp:revision>
  <dcterms:created xsi:type="dcterms:W3CDTF">2021-09-09T05:28:59Z</dcterms:created>
  <dcterms:modified xsi:type="dcterms:W3CDTF">2021-10-05T16:12:47Z</dcterms:modified>
</cp:coreProperties>
</file>